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60" r:id="rId13"/>
    <p:sldId id="263" r:id="rId14"/>
    <p:sldId id="264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de-DE" dirty="0" smtClean="0"/>
              <a:t>„Nachts im kinderzimmer“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de-DE" b="1" dirty="0" smtClean="0">
                <a:solidFill>
                  <a:schemeClr val="bg1"/>
                </a:solidFill>
              </a:rPr>
              <a:t>Tobias Gadau;  Matrikelnummer: 440177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Viktoria Horn; Matrikelnummer: 840341</a:t>
            </a:r>
          </a:p>
          <a:p>
            <a:r>
              <a:rPr lang="de-DE" b="1" dirty="0" smtClean="0">
                <a:solidFill>
                  <a:schemeClr val="bg1"/>
                </a:solidFill>
              </a:rPr>
              <a:t>Jana Kliem; Matrikelnummer:440274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1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Szenen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3200" dirty="0" smtClean="0">
                <a:solidFill>
                  <a:schemeClr val="bg1"/>
                </a:solidFill>
              </a:rPr>
              <a:t>Es gibt 3 grobe Szenen, in die die Animation aufgeteilt werden kann: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Fenster, Mobile, Regal an der linken Seite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Junge im Bett und Dino auf dem Boden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Nachttisch und Wecker </a:t>
            </a:r>
          </a:p>
          <a:p>
            <a:pPr marL="228600" lvl="1" indent="0">
              <a:buClr>
                <a:schemeClr val="bg2"/>
              </a:buClr>
              <a:buNone/>
            </a:pPr>
            <a:endParaRPr lang="de-DE" sz="3000" dirty="0">
              <a:solidFill>
                <a:schemeClr val="bg1"/>
              </a:solidFill>
            </a:endParaRPr>
          </a:p>
          <a:p>
            <a:pPr marL="228600" lvl="1" indent="0">
              <a:buClr>
                <a:schemeClr val="bg2"/>
              </a:buClr>
              <a:buNone/>
            </a:pPr>
            <a:endParaRPr lang="de-DE" sz="3000" dirty="0" smtClean="0">
              <a:solidFill>
                <a:schemeClr val="bg1"/>
              </a:solidFill>
            </a:endParaRP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endParaRPr lang="de-DE" sz="3000" dirty="0" smtClean="0">
              <a:solidFill>
                <a:schemeClr val="bg1"/>
              </a:solidFill>
            </a:endParaRP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endParaRPr lang="de-DE" sz="3000" dirty="0" smtClean="0">
              <a:solidFill>
                <a:schemeClr val="bg1"/>
              </a:solidFill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79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Shots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02919" y="1874520"/>
            <a:ext cx="9784080" cy="420624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Blick aus dem Fenster, Regal an der linken Ecke der Kamerasicht,  Mobile hängt von oben ins Bild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Nahe vom Regal, </a:t>
            </a:r>
            <a:r>
              <a:rPr lang="de-DE" sz="3000" dirty="0" err="1" smtClean="0">
                <a:solidFill>
                  <a:schemeClr val="bg1"/>
                </a:solidFill>
              </a:rPr>
              <a:t>Minion</a:t>
            </a:r>
            <a:r>
              <a:rPr lang="de-DE" sz="3000" dirty="0" smtClean="0">
                <a:solidFill>
                  <a:schemeClr val="bg1"/>
                </a:solidFill>
              </a:rPr>
              <a:t>, </a:t>
            </a:r>
            <a:r>
              <a:rPr lang="de-DE" sz="3000" dirty="0" err="1" smtClean="0">
                <a:solidFill>
                  <a:schemeClr val="bg1"/>
                </a:solidFill>
              </a:rPr>
              <a:t>Jojo</a:t>
            </a:r>
            <a:r>
              <a:rPr lang="de-DE" sz="3000" dirty="0" smtClean="0">
                <a:solidFill>
                  <a:schemeClr val="bg1"/>
                </a:solidFill>
              </a:rPr>
              <a:t> und Bücher sind zu sehen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Blick aus der Vogelperspektive auf Bett mit schlafenden Jungen, Dino und Ball liegen auf dem Boden, der Nachttisch ist ebenfalls zu sehen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Nahaufnahme von Nachttisch und Wecker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Detailansicht Wecker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Detailansicht Auto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Seitenansicht Dino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Großaufnahme Mobile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Detailansicht reißendes Seil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 Rückenansicht fliegender </a:t>
            </a:r>
            <a:r>
              <a:rPr lang="de-DE" sz="3000" dirty="0" err="1" smtClean="0">
                <a:solidFill>
                  <a:schemeClr val="bg1"/>
                </a:solidFill>
              </a:rPr>
              <a:t>Minion</a:t>
            </a:r>
            <a:endParaRPr lang="de-DE" sz="3000" dirty="0" smtClean="0">
              <a:solidFill>
                <a:schemeClr val="bg1"/>
              </a:solidFill>
            </a:endParaRP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r>
              <a:rPr lang="de-DE" sz="3000" dirty="0" smtClean="0">
                <a:solidFill>
                  <a:schemeClr val="bg1"/>
                </a:solidFill>
              </a:rPr>
              <a:t>Großansicht Fenster</a:t>
            </a: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endParaRPr lang="de-DE" sz="3000" dirty="0" smtClean="0">
              <a:solidFill>
                <a:schemeClr val="bg1"/>
              </a:solidFill>
            </a:endParaRP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endParaRPr lang="de-DE" sz="3000" dirty="0" smtClean="0">
              <a:solidFill>
                <a:schemeClr val="bg1"/>
              </a:solidFill>
            </a:endParaRP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endParaRPr lang="de-DE" sz="3000" dirty="0">
              <a:solidFill>
                <a:schemeClr val="bg1"/>
              </a:solidFill>
            </a:endParaRPr>
          </a:p>
          <a:p>
            <a:pPr marL="228600" lvl="1" indent="0">
              <a:buClr>
                <a:schemeClr val="bg2"/>
              </a:buClr>
              <a:buNone/>
            </a:pPr>
            <a:endParaRPr lang="de-DE" sz="3000" dirty="0" smtClean="0">
              <a:solidFill>
                <a:schemeClr val="bg1"/>
              </a:solidFill>
            </a:endParaRP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endParaRPr lang="de-DE" sz="3000" dirty="0" smtClean="0">
              <a:solidFill>
                <a:schemeClr val="bg1"/>
              </a:solidFill>
            </a:endParaRPr>
          </a:p>
          <a:p>
            <a:pPr marL="742950" lvl="1" indent="-514350">
              <a:buClr>
                <a:schemeClr val="bg2"/>
              </a:buClr>
              <a:buFont typeface="+mj-lt"/>
              <a:buAutoNum type="arabicPeriod"/>
            </a:pPr>
            <a:endParaRPr lang="de-DE" sz="3000" dirty="0" smtClean="0">
              <a:solidFill>
                <a:schemeClr val="bg1"/>
              </a:solidFill>
            </a:endParaRPr>
          </a:p>
          <a:p>
            <a:pPr lvl="1"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Arbeitsaufteilung/Wer macht was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716" t="26103" r="9598" b="14925"/>
          <a:stretch/>
        </p:blipFill>
        <p:spPr>
          <a:xfrm>
            <a:off x="619925" y="2034895"/>
            <a:ext cx="10950068" cy="414223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05612" y="6419088"/>
            <a:ext cx="9825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Legende: A – Animation, M – Modellierung, R – Rendern, S – Szene, P - </a:t>
            </a:r>
            <a:r>
              <a:rPr lang="de-DE" sz="1600" dirty="0" err="1" smtClean="0">
                <a:solidFill>
                  <a:schemeClr val="bg1"/>
                </a:solidFill>
              </a:rPr>
              <a:t>Postproduction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4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Arbeitsaufteilung/Wer macht was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384" t="32917" r="22499" b="19163"/>
          <a:stretch/>
        </p:blipFill>
        <p:spPr>
          <a:xfrm>
            <a:off x="630108" y="1975816"/>
            <a:ext cx="10929701" cy="392206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75497" y="6253784"/>
            <a:ext cx="9855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Legende: A – Animation, M – Modellierung, R – Rendern, S – Szene, P - </a:t>
            </a:r>
            <a:r>
              <a:rPr lang="de-DE" sz="1600" dirty="0" err="1">
                <a:solidFill>
                  <a:schemeClr val="bg1"/>
                </a:solidFill>
              </a:rPr>
              <a:t>Postproduction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5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Arbeitsaufteilung/Wer macht was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2285" t="29624" r="21399" b="18389"/>
          <a:stretch/>
        </p:blipFill>
        <p:spPr>
          <a:xfrm>
            <a:off x="549123" y="1929741"/>
            <a:ext cx="11335212" cy="43434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549123" y="6409946"/>
            <a:ext cx="9086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Legende: A – Animation, M – Modellierung, R – Rendern, S – Szene, P - </a:t>
            </a:r>
            <a:r>
              <a:rPr lang="de-DE" sz="1600" dirty="0" err="1">
                <a:solidFill>
                  <a:schemeClr val="bg1"/>
                </a:solidFill>
              </a:rPr>
              <a:t>Postproduction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7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smtClean="0"/>
              <a:t>Wo liegen die größten Risiken? </a:t>
            </a:r>
            <a:br>
              <a:rPr lang="de-DE" sz="3600" dirty="0" smtClean="0"/>
            </a:br>
            <a:r>
              <a:rPr lang="de-DE" sz="3600" dirty="0" smtClean="0"/>
              <a:t>+ Notlösung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de-DE" dirty="0" err="1" smtClean="0"/>
              <a:t>Renderzeit</a:t>
            </a:r>
            <a:r>
              <a:rPr lang="de-DE" dirty="0" smtClean="0"/>
              <a:t> wird utopisch lang </a:t>
            </a:r>
            <a:r>
              <a:rPr lang="de-DE" dirty="0" smtClean="0">
                <a:sym typeface="Wingdings" panose="05000000000000000000" pitchFamily="2" charset="2"/>
              </a:rPr>
              <a:t> Lösung: Szenen, die für den Plot irrelevant sind nicht mitrendern</a:t>
            </a:r>
            <a:endParaRPr lang="de-DE" dirty="0" smtClean="0"/>
          </a:p>
          <a:p>
            <a:r>
              <a:rPr lang="de-DE" dirty="0" smtClean="0"/>
              <a:t>Zeitproblem</a:t>
            </a:r>
            <a:r>
              <a:rPr lang="de-DE" dirty="0" smtClean="0">
                <a:sym typeface="Wingdings" panose="05000000000000000000" pitchFamily="2" charset="2"/>
              </a:rPr>
              <a:t> Streichen von für den Plot irrelevanten Szenen, ein Teil der Modelle nicht selber modellieren, sondern aus dem Internet beziehen</a:t>
            </a:r>
            <a:endParaRPr lang="de-DE" dirty="0" smtClean="0"/>
          </a:p>
          <a:p>
            <a:r>
              <a:rPr lang="de-DE" dirty="0" smtClean="0"/>
              <a:t>Beleuchtung wirkt unrealistisch (Wechsel der Tages-/Nachtzeiten gelingt nicht</a:t>
            </a:r>
            <a:r>
              <a:rPr lang="de-DE" dirty="0" smtClean="0"/>
              <a:t>) </a:t>
            </a:r>
            <a:r>
              <a:rPr lang="de-DE" dirty="0" smtClean="0">
                <a:sym typeface="Wingdings" panose="05000000000000000000" pitchFamily="2" charset="2"/>
              </a:rPr>
              <a:t> per </a:t>
            </a:r>
            <a:r>
              <a:rPr lang="de-DE" dirty="0" err="1" smtClean="0">
                <a:sym typeface="Wingdings" panose="05000000000000000000" pitchFamily="2" charset="2"/>
              </a:rPr>
              <a:t>Postproduction</a:t>
            </a:r>
            <a:r>
              <a:rPr lang="de-DE" dirty="0" smtClean="0">
                <a:sym typeface="Wingdings" panose="05000000000000000000" pitchFamily="2" charset="2"/>
              </a:rPr>
              <a:t> Lichtverhältnisse anpassen (Farbfilter, etc.)</a:t>
            </a:r>
            <a:endParaRPr lang="de-DE" dirty="0" smtClean="0"/>
          </a:p>
          <a:p>
            <a:r>
              <a:rPr lang="de-DE" dirty="0" smtClean="0"/>
              <a:t>Übertragung physikalischer Begebenheiten unrealistisch </a:t>
            </a:r>
            <a:r>
              <a:rPr lang="de-DE" dirty="0" smtClean="0">
                <a:sym typeface="Wingdings" panose="05000000000000000000" pitchFamily="2" charset="2"/>
              </a:rPr>
              <a:t> Benutzen der Game Engine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79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Kurzbeschreibung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3600" dirty="0" smtClean="0"/>
              <a:t>Unsere Geschichte:</a:t>
            </a:r>
          </a:p>
          <a:p>
            <a:r>
              <a:rPr lang="de-DE" sz="3600" dirty="0" smtClean="0"/>
              <a:t>„Eines Nachts </a:t>
            </a:r>
            <a:r>
              <a:rPr lang="de-DE" sz="3600" dirty="0"/>
              <a:t>wird das Spielzeug in Peters Kinderzimmer lebendig. Die Spielzeuge fangen an sich zu bewegen, zu spielen und ein Eigenleben zu entwickeln. Am nächsten </a:t>
            </a:r>
            <a:r>
              <a:rPr lang="de-DE" sz="3600" dirty="0" smtClean="0"/>
              <a:t>Morgen scheint alles wie zuvor, bis auf eine kleine Veränderung…“</a:t>
            </a:r>
            <a:endParaRPr lang="de-D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0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Stil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z="4000" dirty="0" smtClean="0">
                <a:solidFill>
                  <a:schemeClr val="bg1"/>
                </a:solidFill>
              </a:rPr>
              <a:t>Kindlich</a:t>
            </a:r>
          </a:p>
          <a:p>
            <a:r>
              <a:rPr lang="de-DE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z="4000" dirty="0" smtClean="0">
                <a:solidFill>
                  <a:schemeClr val="bg1"/>
                </a:solidFill>
              </a:rPr>
              <a:t>Texturen sind keine Fotografien, sondern Zeichnungen</a:t>
            </a:r>
          </a:p>
          <a:p>
            <a:r>
              <a:rPr lang="de-DE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Für die Stimmung besonders wichtig sind die verschiedenen Lichtsituationen der verschiedenen Tages- und Nachtzeiten</a:t>
            </a:r>
            <a:endParaRPr lang="de-DE" sz="4000" dirty="0" smtClean="0">
              <a:solidFill>
                <a:schemeClr val="bg1"/>
              </a:solidFill>
            </a:endParaRPr>
          </a:p>
          <a:p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6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Storyboard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de-DE" dirty="0" smtClean="0"/>
              <a:t>+ Angaben zu Animation, Kamerafahrt, Einteilung in Szenen und </a:t>
            </a:r>
            <a:r>
              <a:rPr lang="de-DE" dirty="0" err="1" smtClean="0"/>
              <a:t>Shots</a:t>
            </a:r>
            <a:r>
              <a:rPr lang="de-DE" dirty="0" smtClean="0"/>
              <a:t> sowie den benötigten Modellen &amp; Texturen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62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0"/>
            <a:ext cx="5047488" cy="694178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58" y="0"/>
            <a:ext cx="5129805" cy="705499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45820" y="1947672"/>
            <a:ext cx="4782312" cy="18379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14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55" y="0"/>
            <a:ext cx="4986570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836664" y="237744"/>
            <a:ext cx="4645152" cy="17647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59" y="0"/>
            <a:ext cx="4986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6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59" y="0"/>
            <a:ext cx="4986570" cy="685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99" y="0"/>
            <a:ext cx="4986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Modelle + </a:t>
            </a:r>
            <a:r>
              <a:rPr lang="de-DE" dirty="0" err="1" smtClean="0"/>
              <a:t>texturen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02919" y="2011680"/>
            <a:ext cx="3049041" cy="420624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de-DE" sz="3200" dirty="0" smtClean="0">
                <a:solidFill>
                  <a:schemeClr val="bg1"/>
                </a:solidFill>
              </a:rPr>
              <a:t>Modelle:</a:t>
            </a:r>
          </a:p>
          <a:p>
            <a:pPr>
              <a:buClr>
                <a:schemeClr val="bg2"/>
              </a:buClr>
            </a:pPr>
            <a:r>
              <a:rPr lang="de-DE" sz="2800" dirty="0" smtClean="0">
                <a:solidFill>
                  <a:schemeClr val="bg1"/>
                </a:solidFill>
              </a:rPr>
              <a:t>Regal mit Büchern</a:t>
            </a:r>
          </a:p>
          <a:p>
            <a:pPr>
              <a:buClr>
                <a:schemeClr val="bg2"/>
              </a:buClr>
            </a:pPr>
            <a:r>
              <a:rPr lang="de-DE" sz="2800" dirty="0" smtClean="0">
                <a:solidFill>
                  <a:schemeClr val="bg1"/>
                </a:solidFill>
              </a:rPr>
              <a:t>Fenster + Wolken</a:t>
            </a:r>
          </a:p>
          <a:p>
            <a:pPr>
              <a:buClr>
                <a:schemeClr val="bg2"/>
              </a:buClr>
            </a:pPr>
            <a:r>
              <a:rPr lang="de-DE" sz="2800" dirty="0" err="1" smtClean="0">
                <a:solidFill>
                  <a:schemeClr val="bg1"/>
                </a:solidFill>
              </a:rPr>
              <a:t>Minion</a:t>
            </a:r>
            <a:endParaRPr lang="de-DE" sz="2800" dirty="0" smtClean="0">
              <a:solidFill>
                <a:schemeClr val="bg1"/>
              </a:solidFill>
            </a:endParaRPr>
          </a:p>
          <a:p>
            <a:pPr>
              <a:buClr>
                <a:schemeClr val="bg2"/>
              </a:buClr>
            </a:pPr>
            <a:r>
              <a:rPr lang="de-DE" sz="2800" dirty="0" smtClean="0">
                <a:solidFill>
                  <a:schemeClr val="bg1"/>
                </a:solidFill>
              </a:rPr>
              <a:t>Auto</a:t>
            </a:r>
          </a:p>
          <a:p>
            <a:pPr>
              <a:buClr>
                <a:schemeClr val="bg2"/>
              </a:buClr>
            </a:pPr>
            <a:r>
              <a:rPr lang="de-DE" sz="2800" dirty="0" err="1" smtClean="0">
                <a:solidFill>
                  <a:schemeClr val="bg1"/>
                </a:solidFill>
              </a:rPr>
              <a:t>Stegosaurus</a:t>
            </a:r>
            <a:endParaRPr lang="de-DE" sz="2800" dirty="0" smtClean="0">
              <a:solidFill>
                <a:schemeClr val="bg1"/>
              </a:solidFill>
            </a:endParaRPr>
          </a:p>
          <a:p>
            <a:pPr>
              <a:buClr>
                <a:schemeClr val="bg2"/>
              </a:buClr>
            </a:pPr>
            <a:r>
              <a:rPr lang="de-DE" sz="2800" dirty="0" smtClean="0">
                <a:solidFill>
                  <a:schemeClr val="bg1"/>
                </a:solidFill>
              </a:rPr>
              <a:t>Bett + Bettdecke</a:t>
            </a:r>
          </a:p>
          <a:p>
            <a:pPr>
              <a:buClr>
                <a:schemeClr val="bg2"/>
              </a:buClr>
            </a:pPr>
            <a:r>
              <a:rPr lang="de-DE" sz="2800" dirty="0" smtClean="0">
                <a:solidFill>
                  <a:schemeClr val="bg1"/>
                </a:solidFill>
              </a:rPr>
              <a:t>Nachttisch</a:t>
            </a:r>
          </a:p>
          <a:p>
            <a:pPr>
              <a:buClr>
                <a:schemeClr val="bg2"/>
              </a:buClr>
            </a:pPr>
            <a:r>
              <a:rPr lang="de-DE" sz="2800" dirty="0" smtClean="0">
                <a:solidFill>
                  <a:schemeClr val="bg1"/>
                </a:solidFill>
              </a:rPr>
              <a:t>Ball</a:t>
            </a:r>
          </a:p>
          <a:p>
            <a:pPr>
              <a:buClr>
                <a:schemeClr val="bg2"/>
              </a:buClr>
            </a:pPr>
            <a:r>
              <a:rPr lang="de-DE" sz="2800" dirty="0" smtClean="0">
                <a:solidFill>
                  <a:schemeClr val="bg1"/>
                </a:solidFill>
              </a:rPr>
              <a:t>Wecker</a:t>
            </a:r>
          </a:p>
          <a:p>
            <a:pPr marL="0" indent="0">
              <a:buClr>
                <a:schemeClr val="bg2"/>
              </a:buClr>
              <a:buNone/>
            </a:pPr>
            <a:endParaRPr lang="de-DE" sz="280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0438" y="2011680"/>
            <a:ext cx="3049041" cy="42062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00" dirty="0" smtClean="0">
                <a:solidFill>
                  <a:schemeClr val="bg1"/>
                </a:solidFill>
              </a:rPr>
              <a:t>Modelle:</a:t>
            </a:r>
          </a:p>
          <a:p>
            <a:pPr>
              <a:buClr>
                <a:schemeClr val="bg2"/>
              </a:buClr>
            </a:pPr>
            <a:r>
              <a:rPr lang="de-DE" dirty="0" smtClean="0">
                <a:solidFill>
                  <a:schemeClr val="bg1"/>
                </a:solidFill>
              </a:rPr>
              <a:t>Junge</a:t>
            </a:r>
          </a:p>
          <a:p>
            <a:pPr>
              <a:buClr>
                <a:schemeClr val="bg2"/>
              </a:buClr>
            </a:pPr>
            <a:r>
              <a:rPr lang="de-DE" dirty="0" smtClean="0">
                <a:solidFill>
                  <a:schemeClr val="bg1"/>
                </a:solidFill>
              </a:rPr>
              <a:t>Teddy</a:t>
            </a:r>
          </a:p>
          <a:p>
            <a:pPr>
              <a:buClr>
                <a:schemeClr val="bg2"/>
              </a:buClr>
            </a:pPr>
            <a:r>
              <a:rPr lang="de-DE" dirty="0" smtClean="0">
                <a:solidFill>
                  <a:schemeClr val="bg1"/>
                </a:solidFill>
              </a:rPr>
              <a:t>Seil</a:t>
            </a:r>
          </a:p>
          <a:p>
            <a:pPr>
              <a:buClr>
                <a:schemeClr val="bg2"/>
              </a:buClr>
            </a:pPr>
            <a:r>
              <a:rPr lang="de-DE" dirty="0" smtClean="0">
                <a:solidFill>
                  <a:schemeClr val="bg1"/>
                </a:solidFill>
              </a:rPr>
              <a:t>Mobile</a:t>
            </a:r>
          </a:p>
          <a:p>
            <a:pPr>
              <a:buClr>
                <a:schemeClr val="bg2"/>
              </a:buClr>
            </a:pPr>
            <a:r>
              <a:rPr lang="de-DE" dirty="0" smtClean="0">
                <a:solidFill>
                  <a:schemeClr val="bg1"/>
                </a:solidFill>
              </a:rPr>
              <a:t>Flugzeug</a:t>
            </a:r>
          </a:p>
          <a:p>
            <a:pPr>
              <a:buClr>
                <a:schemeClr val="bg2"/>
              </a:buClr>
            </a:pPr>
            <a:r>
              <a:rPr lang="de-DE" dirty="0" smtClean="0">
                <a:solidFill>
                  <a:schemeClr val="bg1"/>
                </a:solidFill>
              </a:rPr>
              <a:t>Kaputtes Flugzeug</a:t>
            </a:r>
          </a:p>
          <a:p>
            <a:pPr>
              <a:buClr>
                <a:schemeClr val="bg2"/>
              </a:buClr>
            </a:pPr>
            <a:r>
              <a:rPr lang="de-DE" dirty="0" smtClean="0">
                <a:solidFill>
                  <a:schemeClr val="bg1"/>
                </a:solidFill>
              </a:rPr>
              <a:t>Boom-Zeichen </a:t>
            </a:r>
          </a:p>
          <a:p>
            <a:pPr>
              <a:buClr>
                <a:schemeClr val="bg2"/>
              </a:buClr>
            </a:pPr>
            <a:r>
              <a:rPr lang="de-DE" dirty="0" err="1" smtClean="0">
                <a:solidFill>
                  <a:schemeClr val="bg1"/>
                </a:solidFill>
              </a:rPr>
              <a:t>Jojo</a:t>
            </a:r>
            <a:endParaRPr lang="de-DE" dirty="0" smtClean="0">
              <a:solidFill>
                <a:schemeClr val="bg1"/>
              </a:solidFill>
            </a:endParaRPr>
          </a:p>
          <a:p>
            <a:pPr>
              <a:buClr>
                <a:schemeClr val="bg2"/>
              </a:buClr>
            </a:pPr>
            <a:endParaRPr lang="de-DE" sz="2800" dirty="0" smtClean="0">
              <a:solidFill>
                <a:schemeClr val="bg1"/>
              </a:solidFill>
            </a:endParaRPr>
          </a:p>
          <a:p>
            <a:pPr>
              <a:buClr>
                <a:schemeClr val="bg2"/>
              </a:buClr>
            </a:pPr>
            <a:endParaRPr lang="de-DE" sz="280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129981" y="2011680"/>
            <a:ext cx="3049041" cy="42062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dirty="0" smtClean="0">
                <a:solidFill>
                  <a:schemeClr val="bg1"/>
                </a:solidFill>
              </a:rPr>
              <a:t>Texturen: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3200" dirty="0" smtClean="0">
                <a:solidFill>
                  <a:schemeClr val="bg1"/>
                </a:solidFill>
              </a:rPr>
              <a:t>Buchrücken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3200" dirty="0" smtClean="0">
                <a:solidFill>
                  <a:schemeClr val="bg1"/>
                </a:solidFill>
              </a:rPr>
              <a:t>Teppichboden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3200" dirty="0" smtClean="0">
                <a:solidFill>
                  <a:schemeClr val="bg1"/>
                </a:solidFill>
              </a:rPr>
              <a:t>Himmel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3200" dirty="0" smtClean="0">
                <a:solidFill>
                  <a:schemeClr val="bg1"/>
                </a:solidFill>
              </a:rPr>
              <a:t>Tapete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3200" dirty="0" smtClean="0">
                <a:solidFill>
                  <a:schemeClr val="bg1"/>
                </a:solidFill>
              </a:rPr>
              <a:t>Holz (Schrank, Nachttisch, Regal)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3200" dirty="0" smtClean="0">
                <a:solidFill>
                  <a:schemeClr val="bg1"/>
                </a:solidFill>
              </a:rPr>
              <a:t>Bettdecke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3200" dirty="0" smtClean="0">
                <a:solidFill>
                  <a:schemeClr val="bg1"/>
                </a:solidFill>
              </a:rPr>
              <a:t>Haare des Jungen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de-DE" sz="3200" dirty="0" smtClean="0">
                <a:solidFill>
                  <a:schemeClr val="bg1"/>
                </a:solidFill>
              </a:rPr>
              <a:t>Seil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§"/>
            </a:pPr>
            <a:endParaRPr lang="de-DE" sz="3200" dirty="0" smtClean="0">
              <a:solidFill>
                <a:schemeClr val="bg1"/>
              </a:solidFill>
            </a:endParaRPr>
          </a:p>
          <a:p>
            <a:pPr>
              <a:buClr>
                <a:schemeClr val="bg2"/>
              </a:buClr>
            </a:pPr>
            <a:endParaRPr lang="de-DE" sz="2800" dirty="0" smtClean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5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Animationen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Clr>
                <a:schemeClr val="bg2"/>
              </a:buClr>
            </a:pPr>
            <a:r>
              <a:rPr lang="de-DE" sz="4000" dirty="0" smtClean="0">
                <a:solidFill>
                  <a:schemeClr val="bg1"/>
                </a:solidFill>
              </a:rPr>
              <a:t>Wolkenbewegung</a:t>
            </a:r>
          </a:p>
          <a:p>
            <a:pPr>
              <a:buClr>
                <a:schemeClr val="bg2"/>
              </a:buClr>
            </a:pPr>
            <a:r>
              <a:rPr lang="de-DE" sz="4000" dirty="0" smtClean="0">
                <a:solidFill>
                  <a:schemeClr val="bg1"/>
                </a:solidFill>
              </a:rPr>
              <a:t>Bewegender Zeiger des Weckers</a:t>
            </a:r>
          </a:p>
          <a:p>
            <a:pPr>
              <a:buClr>
                <a:schemeClr val="bg2"/>
              </a:buClr>
            </a:pPr>
            <a:r>
              <a:rPr lang="de-DE" sz="4000" dirty="0" smtClean="0">
                <a:solidFill>
                  <a:schemeClr val="bg1"/>
                </a:solidFill>
              </a:rPr>
              <a:t>Angehende Scheinwerfer</a:t>
            </a:r>
          </a:p>
          <a:p>
            <a:pPr>
              <a:buClr>
                <a:schemeClr val="bg2"/>
              </a:buClr>
            </a:pPr>
            <a:r>
              <a:rPr lang="de-DE" sz="4000" dirty="0" smtClean="0">
                <a:solidFill>
                  <a:schemeClr val="bg1"/>
                </a:solidFill>
              </a:rPr>
              <a:t>Fahrt des Autos auf Rücken des Dino</a:t>
            </a:r>
          </a:p>
          <a:p>
            <a:pPr>
              <a:buClr>
                <a:schemeClr val="bg2"/>
              </a:buClr>
            </a:pPr>
            <a:r>
              <a:rPr lang="de-DE" sz="4000" dirty="0" smtClean="0">
                <a:solidFill>
                  <a:schemeClr val="bg1"/>
                </a:solidFill>
              </a:rPr>
              <a:t>Dino schleudert </a:t>
            </a:r>
            <a:r>
              <a:rPr lang="de-DE" sz="4000" dirty="0" err="1" smtClean="0">
                <a:solidFill>
                  <a:schemeClr val="bg1"/>
                </a:solidFill>
              </a:rPr>
              <a:t>Minion</a:t>
            </a:r>
            <a:r>
              <a:rPr lang="de-DE" sz="4000" dirty="0" smtClean="0">
                <a:solidFill>
                  <a:schemeClr val="bg1"/>
                </a:solidFill>
              </a:rPr>
              <a:t> Richtung Mobile</a:t>
            </a:r>
          </a:p>
          <a:p>
            <a:pPr>
              <a:buClr>
                <a:schemeClr val="bg2"/>
              </a:buClr>
            </a:pPr>
            <a:r>
              <a:rPr lang="de-DE" sz="4000" dirty="0" err="1" smtClean="0">
                <a:solidFill>
                  <a:schemeClr val="bg1"/>
                </a:solidFill>
              </a:rPr>
              <a:t>Minion</a:t>
            </a:r>
            <a:r>
              <a:rPr lang="de-DE" sz="4000" dirty="0" smtClean="0">
                <a:solidFill>
                  <a:schemeClr val="bg1"/>
                </a:solidFill>
              </a:rPr>
              <a:t> dreht eine Runde im Mobile</a:t>
            </a:r>
          </a:p>
          <a:p>
            <a:pPr>
              <a:buClr>
                <a:schemeClr val="bg2"/>
              </a:buClr>
            </a:pPr>
            <a:r>
              <a:rPr lang="de-DE" sz="4000" dirty="0" smtClean="0">
                <a:solidFill>
                  <a:schemeClr val="bg1"/>
                </a:solidFill>
              </a:rPr>
              <a:t>Seil reißt</a:t>
            </a:r>
          </a:p>
          <a:p>
            <a:pPr>
              <a:buClr>
                <a:schemeClr val="bg2"/>
              </a:buClr>
            </a:pPr>
            <a:r>
              <a:rPr lang="de-DE" sz="4000" dirty="0" err="1" smtClean="0">
                <a:solidFill>
                  <a:schemeClr val="bg1"/>
                </a:solidFill>
              </a:rPr>
              <a:t>Minion</a:t>
            </a:r>
            <a:r>
              <a:rPr lang="de-DE" sz="4000" dirty="0" smtClean="0">
                <a:solidFill>
                  <a:schemeClr val="bg1"/>
                </a:solidFill>
              </a:rPr>
              <a:t> fliegt mit Flugzeug auf Nachttisch zu</a:t>
            </a:r>
          </a:p>
          <a:p>
            <a:pPr>
              <a:buClr>
                <a:schemeClr val="bg2"/>
              </a:buClr>
            </a:pPr>
            <a:r>
              <a:rPr lang="de-DE" sz="4000" dirty="0" smtClean="0">
                <a:solidFill>
                  <a:schemeClr val="bg1"/>
                </a:solidFill>
              </a:rPr>
              <a:t>Boom-Zeichen + Rauchentwicklung</a:t>
            </a:r>
          </a:p>
          <a:p>
            <a:pPr>
              <a:buClr>
                <a:schemeClr val="bg2"/>
              </a:buClr>
            </a:pPr>
            <a:r>
              <a:rPr lang="de-DE" sz="4000" dirty="0" smtClean="0">
                <a:solidFill>
                  <a:schemeClr val="bg1"/>
                </a:solidFill>
              </a:rPr>
              <a:t>Aufgehende Sonne</a:t>
            </a:r>
          </a:p>
          <a:p>
            <a:pPr>
              <a:buClr>
                <a:schemeClr val="bg2"/>
              </a:buClr>
            </a:pPr>
            <a:endParaRPr lang="de-DE" sz="4000" dirty="0" smtClean="0">
              <a:solidFill>
                <a:schemeClr val="bg1"/>
              </a:solidFill>
            </a:endParaRPr>
          </a:p>
          <a:p>
            <a:pPr>
              <a:buClr>
                <a:schemeClr val="bg2"/>
              </a:buClr>
            </a:pPr>
            <a:endParaRPr lang="de-DE" sz="4000" dirty="0" smtClean="0">
              <a:solidFill>
                <a:schemeClr val="bg1"/>
              </a:solidFill>
            </a:endParaRPr>
          </a:p>
          <a:p>
            <a:pPr>
              <a:buClr>
                <a:schemeClr val="bg2"/>
              </a:buClr>
            </a:pPr>
            <a:endParaRPr lang="de-DE" sz="4000" dirty="0" smtClean="0">
              <a:solidFill>
                <a:schemeClr val="bg1"/>
              </a:solidFill>
            </a:endParaRPr>
          </a:p>
          <a:p>
            <a:pPr>
              <a:buClr>
                <a:schemeClr val="bg2"/>
              </a:buClr>
            </a:pPr>
            <a:endParaRPr lang="de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2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bun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Verbund</Template>
  <TotalTime>0</TotalTime>
  <Words>463</Words>
  <Application>Microsoft Office PowerPoint</Application>
  <PresentationFormat>Breitbild</PresentationFormat>
  <Paragraphs>93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Corbel</vt:lpstr>
      <vt:lpstr>Wingdings</vt:lpstr>
      <vt:lpstr>Verbund</vt:lpstr>
      <vt:lpstr>„Nachts im kinderzimmer“</vt:lpstr>
      <vt:lpstr>Kurzbeschreibung</vt:lpstr>
      <vt:lpstr>Stil</vt:lpstr>
      <vt:lpstr>Storyboard</vt:lpstr>
      <vt:lpstr>PowerPoint-Präsentation</vt:lpstr>
      <vt:lpstr>PowerPoint-Präsentation</vt:lpstr>
      <vt:lpstr>PowerPoint-Präsentation</vt:lpstr>
      <vt:lpstr>Modelle + texturen</vt:lpstr>
      <vt:lpstr>Animationen</vt:lpstr>
      <vt:lpstr>Szenen</vt:lpstr>
      <vt:lpstr>Shots</vt:lpstr>
      <vt:lpstr>Arbeitsaufteilung/Wer macht was</vt:lpstr>
      <vt:lpstr>Arbeitsaufteilung/Wer macht was</vt:lpstr>
      <vt:lpstr>Arbeitsaufteilung/Wer macht was</vt:lpstr>
      <vt:lpstr>Wo liegen die größten Risiken?  + Notlösung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„Nachts im kinderzimmer“</dc:title>
  <dc:creator>Viktoria Horn</dc:creator>
  <cp:lastModifiedBy>Viktoria Horn</cp:lastModifiedBy>
  <cp:revision>33</cp:revision>
  <dcterms:created xsi:type="dcterms:W3CDTF">2015-11-15T15:27:14Z</dcterms:created>
  <dcterms:modified xsi:type="dcterms:W3CDTF">2015-11-22T20:56:31Z</dcterms:modified>
</cp:coreProperties>
</file>